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856266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Break Down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16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headshot, 2 tuxedos, 2 diagonal, 1 action target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73A6B13-B1C0-4BDB-807D-BB0A34055C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23235"/>
            <a:ext cx="7025776" cy="429188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Break Down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Break Down is a 32 round, 160 point, Comstock course of fire. There are 16 USPSA targets.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151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2021-01-20T17:58:05Z</dcterms:modified>
  <cp:category>Shooting</cp:category>
</cp:coreProperties>
</file>

<file path=docProps/thumbnail.jpeg>
</file>